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2DD80-AAE0-4ACC-BD8B-A6D5AA493A9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31D1F-2AD8-4F8F-A978-C551348091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Chatterbox Presentation</a:t>
            </a:r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change or modify the background to suit your presentation.</a:t>
            </a:r>
          </a:p>
          <a:p>
            <a:r>
              <a:rPr lang="en-US" dirty="0" smtClean="0"/>
              <a:t>Remember to use contrasting colors.</a:t>
            </a:r>
          </a:p>
          <a:p>
            <a:pPr lvl="1"/>
            <a:r>
              <a:rPr lang="en-US" dirty="0" smtClean="0"/>
              <a:t>Black on white</a:t>
            </a:r>
          </a:p>
          <a:p>
            <a:pPr lvl="1"/>
            <a:r>
              <a:rPr lang="en-US" dirty="0" smtClean="0"/>
              <a:t>Dark on light</a:t>
            </a:r>
          </a:p>
          <a:p>
            <a:pPr lvl="1"/>
            <a:r>
              <a:rPr lang="en-US" dirty="0" smtClean="0"/>
              <a:t>Light on dark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font that is big enough to read from the back of the room</a:t>
            </a:r>
          </a:p>
          <a:p>
            <a:r>
              <a:rPr lang="en-US" dirty="0" smtClean="0"/>
              <a:t>Remember: BULLETTED, NOT SENTENCES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Chatterbox Presentations are used in business presentations and are sweeping the nation.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lions.</a:t>
            </a:r>
          </a:p>
          <a:p>
            <a:r>
              <a:rPr lang="en-US" dirty="0" smtClean="0"/>
              <a:t>15 slides, 15 seconds per slide</a:t>
            </a:r>
          </a:p>
          <a:p>
            <a:r>
              <a:rPr lang="en-US" dirty="0" smtClean="0"/>
              <a:t>No more, no less</a:t>
            </a:r>
          </a:p>
          <a:p>
            <a:r>
              <a:rPr lang="en-US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stay on topic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 ALL of your questions, and be prepared to answer questions afterward.</a:t>
            </a:r>
          </a:p>
          <a:p>
            <a:r>
              <a:rPr lang="en-US" dirty="0" smtClean="0"/>
              <a:t>You went fast.</a:t>
            </a:r>
          </a:p>
          <a:p>
            <a:r>
              <a:rPr lang="en-US" dirty="0" smtClean="0"/>
              <a:t>People may not have gotten it all in.</a:t>
            </a:r>
          </a:p>
          <a:p>
            <a:r>
              <a:rPr lang="en-US" dirty="0" smtClean="0"/>
              <a:t>That’s okay. Usually, they will have done something similar and be able to follow along.</a:t>
            </a:r>
          </a:p>
          <a:p>
            <a:r>
              <a:rPr lang="en-US" dirty="0" smtClean="0"/>
              <a:t>This is usually for sharing results on a common investigation.</a:t>
            </a:r>
          </a:p>
          <a:p>
            <a:r>
              <a:rPr lang="en-US" dirty="0" smtClean="0"/>
              <a:t>I like lions.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presenting all of your information</a:t>
            </a:r>
          </a:p>
          <a:p>
            <a:r>
              <a:rPr lang="en-US" dirty="0" smtClean="0"/>
              <a:t>It should be bulleted</a:t>
            </a:r>
          </a:p>
          <a:p>
            <a:r>
              <a:rPr lang="en-US" dirty="0" smtClean="0"/>
              <a:t>You can include pictures</a:t>
            </a:r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add slides</a:t>
            </a:r>
          </a:p>
          <a:p>
            <a:r>
              <a:rPr lang="en-US" dirty="0" smtClean="0"/>
              <a:t>You cannot take away slides</a:t>
            </a:r>
          </a:p>
          <a:p>
            <a:r>
              <a:rPr lang="en-US" dirty="0" smtClean="0"/>
              <a:t>You cannot change the timing on the slides</a:t>
            </a:r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to put information that is helpful and answers your questions in these 15 slides.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slide will only show up for 15 seconds, so you need to know what you are talking about.</a:t>
            </a:r>
          </a:p>
          <a:p>
            <a:r>
              <a:rPr lang="en-US" dirty="0" smtClean="0"/>
              <a:t>You may need to talk quickly.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include pictures if it is beneficial to the presentation. </a:t>
            </a:r>
          </a:p>
          <a:p>
            <a:r>
              <a:rPr lang="en-US" dirty="0" smtClean="0"/>
              <a:t>Pictures should NOT distract from the important information, but they should help with explanations.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might not get through an entire slide, so you need to talk quickly and try to talk only about the information on the current slide that is showing.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in your group should talk about several slides.</a:t>
            </a:r>
          </a:p>
          <a:p>
            <a:r>
              <a:rPr lang="en-US" dirty="0" smtClean="0"/>
              <a:t>Try to share the presentation equally.</a:t>
            </a:r>
          </a:p>
          <a:p>
            <a:r>
              <a:rPr lang="en-US" dirty="0" smtClean="0"/>
              <a:t>It needs to be organized ahead of time and you NEED TO KNOW YOUR PART!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fillers</a:t>
            </a:r>
          </a:p>
          <a:p>
            <a:r>
              <a:rPr lang="en-US" dirty="0" smtClean="0"/>
              <a:t>No fluff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326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</vt:lpstr>
      <vt:lpstr>2</vt:lpstr>
      <vt:lpstr>3</vt:lpstr>
      <vt:lpstr>4</vt:lpstr>
      <vt:lpstr>Slide 5</vt:lpstr>
      <vt:lpstr>Slide 6</vt:lpstr>
      <vt:lpstr>Slide 7</vt:lpstr>
      <vt:lpstr>Slide 8</vt:lpstr>
      <vt:lpstr>Slide 9</vt:lpstr>
      <vt:lpstr>10</vt:lpstr>
      <vt:lpstr>Slide 11</vt:lpstr>
      <vt:lpstr>Slide 12</vt:lpstr>
      <vt:lpstr>Slide 13</vt:lpstr>
      <vt:lpstr>Slide 14</vt:lpstr>
      <vt:lpstr>15</vt:lpstr>
    </vt:vector>
  </TitlesOfParts>
  <Company>Aurora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 </dc:creator>
  <cp:lastModifiedBy> </cp:lastModifiedBy>
  <cp:revision>2</cp:revision>
  <dcterms:created xsi:type="dcterms:W3CDTF">2012-10-02T14:52:00Z</dcterms:created>
  <dcterms:modified xsi:type="dcterms:W3CDTF">2012-10-02T15:09:42Z</dcterms:modified>
</cp:coreProperties>
</file>